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8" r:id="rId3"/>
    <p:sldId id="260" r:id="rId4"/>
    <p:sldId id="261" r:id="rId5"/>
    <p:sldId id="262" r:id="rId6"/>
    <p:sldId id="263" r:id="rId7"/>
    <p:sldId id="264" r:id="rId8"/>
    <p:sldId id="265" r:id="rId9"/>
    <p:sldId id="267" r:id="rId1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412"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1279EF2-8B29-4C6F-B2DE-08AF1AA60822}" type="datetimeFigureOut">
              <a:rPr lang="fa-IR" smtClean="0"/>
              <a:pPr/>
              <a:t>03/28/1436</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06A2D8D-BB1F-4C57-9768-C7A50369F6A6}"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279EF2-8B29-4C6F-B2DE-08AF1AA60822}" type="datetimeFigureOut">
              <a:rPr lang="fa-IR" smtClean="0"/>
              <a:pPr/>
              <a:t>03/28/1436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206A2D8D-BB1F-4C57-9768-C7A50369F6A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279EF2-8B29-4C6F-B2DE-08AF1AA60822}" type="datetimeFigureOut">
              <a:rPr lang="fa-IR" smtClean="0"/>
              <a:pPr/>
              <a:t>03/28/1436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206A2D8D-BB1F-4C57-9768-C7A50369F6A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279EF2-8B29-4C6F-B2DE-08AF1AA60822}" type="datetimeFigureOut">
              <a:rPr lang="fa-IR" smtClean="0"/>
              <a:pPr/>
              <a:t>03/28/1436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206A2D8D-BB1F-4C57-9768-C7A50369F6A6}"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1279EF2-8B29-4C6F-B2DE-08AF1AA60822}" type="datetimeFigureOut">
              <a:rPr lang="fa-IR" smtClean="0"/>
              <a:pPr/>
              <a:t>03/28/1436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206A2D8D-BB1F-4C57-9768-C7A50369F6A6}"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279EF2-8B29-4C6F-B2DE-08AF1AA60822}" type="datetimeFigureOut">
              <a:rPr lang="fa-IR" smtClean="0"/>
              <a:pPr/>
              <a:t>03/28/1436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206A2D8D-BB1F-4C57-9768-C7A50369F6A6}"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1279EF2-8B29-4C6F-B2DE-08AF1AA60822}" type="datetimeFigureOut">
              <a:rPr lang="fa-IR" smtClean="0"/>
              <a:pPr/>
              <a:t>03/28/1436</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206A2D8D-BB1F-4C57-9768-C7A50369F6A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1279EF2-8B29-4C6F-B2DE-08AF1AA60822}" type="datetimeFigureOut">
              <a:rPr lang="fa-IR" smtClean="0"/>
              <a:pPr/>
              <a:t>03/28/1436</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206A2D8D-BB1F-4C57-9768-C7A50369F6A6}"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1279EF2-8B29-4C6F-B2DE-08AF1AA60822}" type="datetimeFigureOut">
              <a:rPr lang="fa-IR" smtClean="0"/>
              <a:pPr/>
              <a:t>03/28/1436</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206A2D8D-BB1F-4C57-9768-C7A50369F6A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1279EF2-8B29-4C6F-B2DE-08AF1AA60822}" type="datetimeFigureOut">
              <a:rPr lang="fa-IR" smtClean="0"/>
              <a:pPr/>
              <a:t>03/28/1436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206A2D8D-BB1F-4C57-9768-C7A50369F6A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1279EF2-8B29-4C6F-B2DE-08AF1AA60822}" type="datetimeFigureOut">
              <a:rPr lang="fa-IR" smtClean="0"/>
              <a:pPr/>
              <a:t>03/28/1436</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06A2D8D-BB1F-4C57-9768-C7A50369F6A6}"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1279EF2-8B29-4C6F-B2DE-08AF1AA60822}" type="datetimeFigureOut">
              <a:rPr lang="fa-IR" smtClean="0"/>
              <a:pPr/>
              <a:t>03/28/1436</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06A2D8D-BB1F-4C57-9768-C7A50369F6A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buNone/>
            </a:pPr>
            <a:r>
              <a:rPr lang="fa-IR" dirty="0" smtClean="0"/>
              <a:t>دست سازه (آب نما)</a:t>
            </a:r>
          </a:p>
          <a:p>
            <a:pPr>
              <a:buNone/>
            </a:pPr>
            <a:r>
              <a:rPr lang="fa-IR" dirty="0" smtClean="0"/>
              <a:t>سرگروه :حانیه طوسی</a:t>
            </a:r>
          </a:p>
          <a:p>
            <a:pPr>
              <a:buNone/>
            </a:pPr>
            <a:r>
              <a:rPr lang="fa-IR" dirty="0" smtClean="0"/>
              <a:t>اعضای گروه:</a:t>
            </a:r>
          </a:p>
          <a:p>
            <a:pPr>
              <a:buNone/>
            </a:pPr>
            <a:r>
              <a:rPr lang="fa-IR" dirty="0" smtClean="0"/>
              <a:t>کیانا رباط جزی</a:t>
            </a:r>
          </a:p>
          <a:p>
            <a:pPr>
              <a:buNone/>
            </a:pPr>
            <a:r>
              <a:rPr lang="fa-IR" dirty="0" smtClean="0"/>
              <a:t>مرسده امیر حاجیلو مشهدی</a:t>
            </a:r>
          </a:p>
          <a:p>
            <a:pPr>
              <a:buNone/>
            </a:pPr>
            <a:r>
              <a:rPr lang="fa-IR" dirty="0" smtClean="0"/>
              <a:t>فاطمه حیدری </a:t>
            </a:r>
          </a:p>
          <a:p>
            <a:pPr>
              <a:buNone/>
            </a:pPr>
            <a:r>
              <a:rPr lang="fa-IR" dirty="0" smtClean="0"/>
              <a:t>سروین نامی</a:t>
            </a:r>
          </a:p>
          <a:p>
            <a:pPr>
              <a:buNone/>
            </a:pPr>
            <a:endParaRPr lang="fa-IR" dirty="0" smtClean="0"/>
          </a:p>
        </p:txBody>
      </p:sp>
      <p:sp>
        <p:nvSpPr>
          <p:cNvPr id="4" name="Title 3"/>
          <p:cNvSpPr>
            <a:spLocks noGrp="1"/>
          </p:cNvSpPr>
          <p:nvPr>
            <p:ph type="title"/>
          </p:nvPr>
        </p:nvSpPr>
        <p:spPr/>
        <p:txBody>
          <a:bodyPr/>
          <a:lstStyle/>
          <a:p>
            <a:pPr algn="ctr"/>
            <a:r>
              <a:rPr lang="fa-IR" dirty="0" smtClean="0"/>
              <a:t>به نا م خدا</a:t>
            </a:r>
            <a:endParaRPr lang="fa-IR" dirty="0"/>
          </a:p>
        </p:txBody>
      </p:sp>
    </p:spTree>
  </p:cSld>
  <p:clrMapOvr>
    <a:masterClrMapping/>
  </p:clrMapOvr>
  <p:transition>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هدف ما از ساخت آب نما </a:t>
            </a:r>
            <a:endParaRPr lang="fa-IR" dirty="0"/>
          </a:p>
        </p:txBody>
      </p:sp>
      <p:sp>
        <p:nvSpPr>
          <p:cNvPr id="4" name="Rectangle 3"/>
          <p:cNvSpPr/>
          <p:nvPr/>
        </p:nvSpPr>
        <p:spPr>
          <a:xfrm>
            <a:off x="571472" y="1643050"/>
            <a:ext cx="8072494" cy="2862322"/>
          </a:xfrm>
          <a:prstGeom prst="rect">
            <a:avLst/>
          </a:prstGeom>
        </p:spPr>
        <p:txBody>
          <a:bodyPr wrap="square">
            <a:spAutoFit/>
          </a:bodyPr>
          <a:lstStyle/>
          <a:p>
            <a:r>
              <a:rPr lang="fa-IR" sz="3600" dirty="0" smtClean="0"/>
              <a:t>1.زیبا </a:t>
            </a:r>
            <a:r>
              <a:rPr lang="fa-IR" sz="3600" dirty="0" smtClean="0"/>
              <a:t>تر شدن محیط خانه یا (دکور) </a:t>
            </a:r>
          </a:p>
          <a:p>
            <a:r>
              <a:rPr lang="fa-IR" sz="3600" dirty="0" smtClean="0"/>
              <a:t>2-آرامش </a:t>
            </a:r>
            <a:r>
              <a:rPr lang="fa-IR" sz="3600" dirty="0" smtClean="0"/>
              <a:t>بخشیدن به انسان وآرامش اعصاب </a:t>
            </a:r>
          </a:p>
          <a:p>
            <a:r>
              <a:rPr lang="fa-IR" sz="3600" dirty="0" smtClean="0"/>
              <a:t>3-نو آوری جدید در ساخت آب نما </a:t>
            </a:r>
          </a:p>
          <a:p>
            <a:r>
              <a:rPr lang="fa-IR" sz="3600" dirty="0" smtClean="0"/>
              <a:t>4-تازه تر شدن هوای اطراف آب نما</a:t>
            </a:r>
          </a:p>
          <a:p>
            <a:r>
              <a:rPr lang="fa-IR" sz="3600" dirty="0" smtClean="0"/>
              <a:t> </a:t>
            </a:r>
            <a:endParaRPr lang="fa-IR" sz="3600" dirty="0"/>
          </a:p>
        </p:txBody>
      </p:sp>
    </p:spTree>
  </p:cSld>
  <p:clrMapOvr>
    <a:masterClrMapping/>
  </p:clrMapOvr>
  <p:transition>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1.شیشه</a:t>
            </a:r>
          </a:p>
          <a:p>
            <a:r>
              <a:rPr lang="fa-IR" dirty="0" smtClean="0"/>
              <a:t>2.چسب آکواریم</a:t>
            </a:r>
          </a:p>
          <a:p>
            <a:r>
              <a:rPr lang="fa-IR" dirty="0" smtClean="0"/>
              <a:t>3.چسب یک دو سه</a:t>
            </a:r>
          </a:p>
          <a:p>
            <a:r>
              <a:rPr lang="fa-IR" dirty="0" smtClean="0"/>
              <a:t>4.پمپ آبنما</a:t>
            </a:r>
          </a:p>
          <a:p>
            <a:r>
              <a:rPr lang="fa-IR" dirty="0" smtClean="0"/>
              <a:t>5.چراغ تزئینی</a:t>
            </a:r>
          </a:p>
          <a:p>
            <a:r>
              <a:rPr lang="fa-IR" dirty="0" smtClean="0"/>
              <a:t>6.آینه</a:t>
            </a:r>
            <a:endParaRPr lang="fa-IR" dirty="0"/>
          </a:p>
        </p:txBody>
      </p:sp>
      <p:sp>
        <p:nvSpPr>
          <p:cNvPr id="2" name="Title 1"/>
          <p:cNvSpPr>
            <a:spLocks noGrp="1"/>
          </p:cNvSpPr>
          <p:nvPr>
            <p:ph type="title"/>
          </p:nvPr>
        </p:nvSpPr>
        <p:spPr/>
        <p:txBody>
          <a:bodyPr/>
          <a:lstStyle/>
          <a:p>
            <a:pPr algn="ctr"/>
            <a:r>
              <a:rPr lang="fa-IR" dirty="0" smtClean="0"/>
              <a:t>وسایل مورد نیاز برای ساخت آب نما</a:t>
            </a:r>
            <a:endParaRPr lang="fa-IR" dirty="0"/>
          </a:p>
        </p:txBody>
      </p:sp>
    </p:spTree>
  </p:cSld>
  <p:clrMapOvr>
    <a:masterClrMapping/>
  </p:clrMapOvr>
  <p:transition>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24078" indent="-514350">
              <a:buFont typeface="+mj-lt"/>
              <a:buAutoNum type="arabicParenR"/>
            </a:pPr>
            <a:r>
              <a:rPr lang="fa-IR" dirty="0" smtClean="0"/>
              <a:t>شیشه </a:t>
            </a:r>
            <a:r>
              <a:rPr lang="fa-IR" dirty="0" smtClean="0"/>
              <a:t>ها را به قطعات مورد نیاز برش </a:t>
            </a:r>
            <a:r>
              <a:rPr lang="fa-IR" dirty="0" smtClean="0"/>
              <a:t>میزنیم.</a:t>
            </a:r>
            <a:r>
              <a:rPr lang="fa-IR" dirty="0" smtClean="0"/>
              <a:t> </a:t>
            </a:r>
          </a:p>
          <a:p>
            <a:pPr marL="624078" indent="-514350">
              <a:buFont typeface="+mj-lt"/>
              <a:buAutoNum type="arabicParenR"/>
            </a:pPr>
            <a:r>
              <a:rPr lang="fa-IR" dirty="0" smtClean="0"/>
              <a:t>قطعات را به یکدیگر میچسبانیم تا یک مکعب بدون سقف ساخته شود.</a:t>
            </a:r>
          </a:p>
          <a:p>
            <a:pPr marL="624078" indent="-514350">
              <a:buFont typeface="+mj-lt"/>
              <a:buAutoNum type="arabicParenR"/>
            </a:pPr>
            <a:r>
              <a:rPr lang="fa-IR" dirty="0" smtClean="0"/>
              <a:t>در ضلع پشتی مکعب محفظه ای برای عبور شیلنگ ایجاد میکنیم.</a:t>
            </a:r>
          </a:p>
          <a:p>
            <a:pPr marL="624078" indent="-514350">
              <a:buFont typeface="+mj-lt"/>
              <a:buAutoNum type="arabicParenR"/>
            </a:pPr>
            <a:r>
              <a:rPr lang="fa-IR" dirty="0" smtClean="0"/>
              <a:t>پمپ را به همراه لامپ درون آب نما نصب میکنیم.</a:t>
            </a:r>
          </a:p>
          <a:p>
            <a:pPr marL="624078" indent="-514350">
              <a:buFont typeface="+mj-lt"/>
              <a:buAutoNum type="arabicParenR"/>
            </a:pPr>
            <a:r>
              <a:rPr lang="fa-IR" dirty="0" smtClean="0"/>
              <a:t>یک قطعه آینه را به صورت مورب روی آب نما قرار میدهیم و شیلنگ را روی آینه می آوریم تا آب را به صورت پرده ای سرازیر کند.</a:t>
            </a:r>
          </a:p>
          <a:p>
            <a:pPr marL="624078" indent="-514350">
              <a:buFont typeface="+mj-lt"/>
              <a:buAutoNum type="arabicParenR"/>
            </a:pPr>
            <a:r>
              <a:rPr lang="fa-IR" dirty="0" smtClean="0"/>
              <a:t>یک قطعه شیشه به منظور ایجاد یک سقف تا نیمه روی مکعب قرار میدهیم تا از هدر رفتن آب جلوگیری شود.</a:t>
            </a:r>
            <a:endParaRPr lang="fa-IR" dirty="0" smtClean="0"/>
          </a:p>
        </p:txBody>
      </p:sp>
      <p:sp>
        <p:nvSpPr>
          <p:cNvPr id="2" name="Title 1"/>
          <p:cNvSpPr>
            <a:spLocks noGrp="1"/>
          </p:cNvSpPr>
          <p:nvPr>
            <p:ph type="title"/>
          </p:nvPr>
        </p:nvSpPr>
        <p:spPr/>
        <p:txBody>
          <a:bodyPr/>
          <a:lstStyle/>
          <a:p>
            <a:pPr algn="ctr"/>
            <a:r>
              <a:rPr lang="fa-IR" dirty="0" smtClean="0"/>
              <a:t>طرز ساخت آب نما</a:t>
            </a:r>
            <a:endParaRPr lang="fa-IR" dirty="0"/>
          </a:p>
        </p:txBody>
      </p:sp>
    </p:spTree>
  </p:cSld>
  <p:clrMapOvr>
    <a:masterClrMapping/>
  </p:clrMapOvr>
  <p:transition>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624078" indent="-514350">
              <a:buNone/>
            </a:pPr>
            <a:r>
              <a:rPr lang="fa-IR" dirty="0" smtClean="0">
                <a:solidFill>
                  <a:schemeClr val="bg2">
                    <a:lumMod val="50000"/>
                  </a:schemeClr>
                </a:solidFill>
              </a:rPr>
              <a:t>7) </a:t>
            </a:r>
            <a:r>
              <a:rPr lang="fa-IR" dirty="0" smtClean="0"/>
              <a:t>با چسب آکواریوم تمامی نقاط اتصال را درزگیری میکنیم تا از نشت آب جلوگیری شود.</a:t>
            </a:r>
            <a:endParaRPr lang="fa-IR" dirty="0">
              <a:solidFill>
                <a:schemeClr val="bg2">
                  <a:lumMod val="50000"/>
                </a:schemeClr>
              </a:solidFill>
            </a:endParaRPr>
          </a:p>
        </p:txBody>
      </p:sp>
      <p:sp>
        <p:nvSpPr>
          <p:cNvPr id="2" name="Title 1"/>
          <p:cNvSpPr>
            <a:spLocks noGrp="1"/>
          </p:cNvSpPr>
          <p:nvPr>
            <p:ph type="title"/>
          </p:nvPr>
        </p:nvSpPr>
        <p:spPr/>
        <p:txBody>
          <a:bodyPr/>
          <a:lstStyle/>
          <a:p>
            <a:endParaRPr lang="fa-IR" dirty="0"/>
          </a:p>
        </p:txBody>
      </p:sp>
    </p:spTree>
  </p:cSld>
  <p:clrMapOvr>
    <a:masterClrMapping/>
  </p:clrMapOvr>
  <p:transition>
    <p:blind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fa-IR" dirty="0" smtClean="0"/>
              <a:t>از آب نما در ساختمان های مختلف با اهداف مختلف که از مهمترین آن ایجاد فضای زیبا و جلب نظر افراد میباشد استفاده میشود.برای مثال:</a:t>
            </a:r>
            <a:endParaRPr lang="fa-IR" dirty="0" smtClean="0"/>
          </a:p>
          <a:p>
            <a:pPr>
              <a:buFont typeface="Wingdings" pitchFamily="2" charset="2"/>
              <a:buChar char="q"/>
            </a:pPr>
            <a:r>
              <a:rPr lang="fa-IR" dirty="0" smtClean="0"/>
              <a:t>فضای سبز جلوی ساختمان های مسکونی </a:t>
            </a:r>
          </a:p>
          <a:p>
            <a:pPr>
              <a:buFont typeface="Wingdings" pitchFamily="2" charset="2"/>
              <a:buChar char="q"/>
            </a:pPr>
            <a:r>
              <a:rPr lang="fa-IR" dirty="0" smtClean="0"/>
              <a:t>در پاسازهای تازه ساخت</a:t>
            </a:r>
          </a:p>
          <a:p>
            <a:pPr>
              <a:buFont typeface="Wingdings" pitchFamily="2" charset="2"/>
              <a:buChar char="q"/>
            </a:pPr>
            <a:r>
              <a:rPr lang="fa-IR" dirty="0" smtClean="0"/>
              <a:t>در لابی هتل ها</a:t>
            </a:r>
          </a:p>
          <a:p>
            <a:pPr>
              <a:buFont typeface="Wingdings" pitchFamily="2" charset="2"/>
              <a:buChar char="q"/>
            </a:pPr>
            <a:r>
              <a:rPr lang="fa-IR" dirty="0" smtClean="0"/>
              <a:t>در پارک ها و فضاهای سبز شهری</a:t>
            </a:r>
            <a:endParaRPr lang="fa-IR" dirty="0"/>
          </a:p>
        </p:txBody>
      </p:sp>
      <p:sp>
        <p:nvSpPr>
          <p:cNvPr id="2" name="Title 1"/>
          <p:cNvSpPr>
            <a:spLocks noGrp="1"/>
          </p:cNvSpPr>
          <p:nvPr>
            <p:ph type="title"/>
          </p:nvPr>
        </p:nvSpPr>
        <p:spPr/>
        <p:txBody>
          <a:bodyPr/>
          <a:lstStyle/>
          <a:p>
            <a:pPr algn="ctr"/>
            <a:r>
              <a:rPr lang="fa-IR" dirty="0" smtClean="0"/>
              <a:t>موارد استفاده آب نما</a:t>
            </a:r>
            <a:endParaRPr lang="fa-IR" dirty="0"/>
          </a:p>
        </p:txBody>
      </p:sp>
    </p:spTree>
  </p:cSld>
  <p:clrMapOvr>
    <a:masterClrMapping/>
  </p:clrMapOvr>
  <p:transition>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fa-IR" sz="2000" dirty="0" smtClean="0"/>
              <a:t>صدای تسکین دهنده جریان آب یا شکل گرفتن طرح های زیبا در اثر حرکت وارونه آن باعث شده که انسان ها از تماشا کردن به جریان وتلالو آب لذت ببرند.دلیل این احساس خوشایند هرچه که باشد فرقی نمیکند.حقیقت این است که آب نما آب نماهای خانگی آب نماهای هوشمند آب نماهای موزیکال و مدل های دیگر سازه های آبی نقش بسیار در زندگی انسانها در طی قرون متمادی ایفا کرده اند.</a:t>
            </a:r>
          </a:p>
          <a:p>
            <a:pPr>
              <a:buNone/>
            </a:pPr>
            <a:r>
              <a:rPr lang="fa-IR" sz="2000" dirty="0" smtClean="0"/>
              <a:t>نخستین مستندانی که در مورد آب نما ها وجود دارد به 4000سال پیش از میلاد مسیح بازمیگردد. در ایران نیزاز بقایای سرامیک ها در باغ ها وباغچه های بسیار قدیمی واضح است که از آب نما در دکوراسیون باغ هااستفاده  میشده است.ریشه و اصل سند آب نماهای غربی به یونان برمیگردد که هم شواهد باستان شناسی و هم کنده کاری های موجود در گلدان ها مدارکی در آن است.</a:t>
            </a:r>
          </a:p>
          <a:p>
            <a:pPr>
              <a:buNone/>
            </a:pPr>
            <a:r>
              <a:rPr lang="fa-IR" sz="2000" dirty="0" smtClean="0"/>
              <a:t>در سال های ابتدایی آب نما به عنوان منبع آب استفاده میشد و کاربرد شهری داشت.اما به مرور فرهنگ های دیگر علاوه بر جنبه کاربردی از آب نماها به عنوان عنصری دکوراتیو استفاده میکردند.</a:t>
            </a:r>
          </a:p>
        </p:txBody>
      </p:sp>
      <p:sp>
        <p:nvSpPr>
          <p:cNvPr id="2" name="Title 1"/>
          <p:cNvSpPr>
            <a:spLocks noGrp="1"/>
          </p:cNvSpPr>
          <p:nvPr>
            <p:ph type="title"/>
          </p:nvPr>
        </p:nvSpPr>
        <p:spPr/>
        <p:txBody>
          <a:bodyPr/>
          <a:lstStyle/>
          <a:p>
            <a:pPr algn="ctr"/>
            <a:r>
              <a:rPr lang="fa-IR" dirty="0" smtClean="0"/>
              <a:t>تاریخچه آب نما</a:t>
            </a:r>
            <a:endParaRPr lang="fa-IR" dirty="0"/>
          </a:p>
        </p:txBody>
      </p:sp>
    </p:spTree>
  </p:cSld>
  <p:clrMapOvr>
    <a:masterClrMapping/>
  </p:clrMapOvr>
  <p:transition>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normAutofit/>
          </a:bodyPr>
          <a:lstStyle/>
          <a:p>
            <a:pPr>
              <a:buNone/>
            </a:pPr>
            <a:r>
              <a:rPr lang="fa-IR" sz="2000" dirty="0" smtClean="0"/>
              <a:t>آب نماهای زینتی همواره به عنوان نقطه کانونی دکوراسیون خانه دولتمردان و کاخ های سلطنتی محسوب میشدند که نمایشی زیبا و چشمگیر از جریان آب را به وجود میاورند.</a:t>
            </a:r>
          </a:p>
          <a:p>
            <a:pPr>
              <a:buNone/>
            </a:pPr>
            <a:r>
              <a:rPr lang="fa-IR" sz="2000" dirty="0" smtClean="0"/>
              <a:t>آب نمای موزیکال با صدای موزیک همراه با رقص آب زیبایی آن را دو چندان می کند.البته طراحی و ساخت این آب نمای خانگی به مهارت های مهندسی خاص نیاز داشت.آب نماها با گذشت زمان به دکوراسیون خانه های عادی نیز راه پیدا کرد و دیگر منحصر به خانه و بناهای خاص و افراد خاص نمیشود.</a:t>
            </a:r>
          </a:p>
          <a:p>
            <a:pPr>
              <a:buNone/>
            </a:pPr>
            <a:r>
              <a:rPr lang="fa-IR" sz="2000" dirty="0" smtClean="0"/>
              <a:t>در حقیقت وجود آب نما در دکوراسیون داخلی خانه اتصالی بین طبیعت خارج از خانه با دکوراسیون داخلی خانه به شمار میرفت.</a:t>
            </a:r>
          </a:p>
          <a:p>
            <a:pPr>
              <a:buNone/>
            </a:pPr>
            <a:endParaRPr lang="fa-IR" sz="2000" dirty="0"/>
          </a:p>
        </p:txBody>
      </p:sp>
      <p:sp>
        <p:nvSpPr>
          <p:cNvPr id="9" name="Title 8"/>
          <p:cNvSpPr>
            <a:spLocks noGrp="1"/>
          </p:cNvSpPr>
          <p:nvPr>
            <p:ph type="title"/>
          </p:nvPr>
        </p:nvSpPr>
        <p:spPr/>
        <p:txBody>
          <a:bodyPr/>
          <a:lstStyle/>
          <a:p>
            <a:endParaRPr lang="fa-IR"/>
          </a:p>
        </p:txBody>
      </p:sp>
    </p:spTree>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fa-IR" sz="19900" dirty="0" smtClean="0">
                <a:latin typeface="Andalus" pitchFamily="18" charset="-78"/>
                <a:cs typeface="Andalus" pitchFamily="18" charset="-78"/>
              </a:rPr>
              <a:t>پایان</a:t>
            </a:r>
            <a:endParaRPr lang="fa-IR" sz="19900" dirty="0">
              <a:latin typeface="Andalus" pitchFamily="18" charset="-78"/>
              <a:cs typeface="Andalus" pitchFamily="18" charset="-78"/>
            </a:endParaRPr>
          </a:p>
        </p:txBody>
      </p:sp>
      <p:sp>
        <p:nvSpPr>
          <p:cNvPr id="2" name="Title 1"/>
          <p:cNvSpPr>
            <a:spLocks noGrp="1"/>
          </p:cNvSpPr>
          <p:nvPr>
            <p:ph type="title"/>
          </p:nvPr>
        </p:nvSpPr>
        <p:spPr/>
        <p:txBody>
          <a:bodyPr/>
          <a:lstStyle/>
          <a:p>
            <a:endParaRPr lang="fa-IR"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178</TotalTime>
  <Words>545</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به نا م خدا</vt:lpstr>
      <vt:lpstr>هدف ما از ساخت آب نما </vt:lpstr>
      <vt:lpstr>وسایل مورد نیاز برای ساخت آب نما</vt:lpstr>
      <vt:lpstr>طرز ساخت آب نما</vt:lpstr>
      <vt:lpstr>Slide 5</vt:lpstr>
      <vt:lpstr>موارد استفاده آب نما</vt:lpstr>
      <vt:lpstr>تاریخچه آب نما</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 م خدا</dc:title>
  <dc:creator>paytakht</dc:creator>
  <cp:lastModifiedBy>paytakht</cp:lastModifiedBy>
  <cp:revision>26</cp:revision>
  <dcterms:created xsi:type="dcterms:W3CDTF">2015-01-15T14:17:50Z</dcterms:created>
  <dcterms:modified xsi:type="dcterms:W3CDTF">2015-01-18T14:42:43Z</dcterms:modified>
</cp:coreProperties>
</file>